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овая папка Потроховой Ю.В\Презентация\Новая папка\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тудент\Desktop\Презентация\сл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удент\Desktop\Презентация\сл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тудент\Desktop\Презентация\слд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5000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тудент\Desktop\Презентация\слд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500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тудент\Desktop\Презентация\слд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6e/fa/53/6efa535da769c1ad97aace51d02840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02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удент\Desktop\Презентация\с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тудент\Desktop\Презентация\сл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8000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тудент\Desktop\Презентация\сл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тудент\Desktop\Презентация\сл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тудент\Desktop\Презентация\сл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удент\Desktop\Презентация\сл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тудент\Desktop\Презентация\сл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тудент\Desktop\Презентация\сл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5000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Студент</dc:creator>
  <cp:lastModifiedBy>Пользователь Windows</cp:lastModifiedBy>
  <cp:revision>26</cp:revision>
  <dcterms:created xsi:type="dcterms:W3CDTF">2022-12-13T08:58:12Z</dcterms:created>
  <dcterms:modified xsi:type="dcterms:W3CDTF">2023-12-27T10:52:45Z</dcterms:modified>
</cp:coreProperties>
</file>